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22F03-0995-4D9D-8D06-459BC59C0FE1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661A8-89D0-4BB0-92B0-5F9D38F4D4D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839"/>
            <a:ext cx="9144000" cy="6808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457201"/>
            <a:ext cx="8763000" cy="1295399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iPads and The Power of Apps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181600"/>
            <a:ext cx="7772400" cy="1219200"/>
          </a:xfrm>
        </p:spPr>
        <p:txBody>
          <a:bodyPr>
            <a:normAutofit fontScale="62500" lnSpcReduction="20000"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6000" dirty="0" smtClean="0">
                <a:solidFill>
                  <a:schemeClr val="bg1"/>
                </a:solidFill>
              </a:rPr>
              <a:t>By Sadie Rodgers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3283526"/>
            <a:ext cx="3276600" cy="35744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can iPads do with the curriculum?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Adaptive-differentiated and personal student instruction</a:t>
            </a:r>
          </a:p>
          <a:p>
            <a:r>
              <a:rPr lang="en-US" dirty="0" smtClean="0"/>
              <a:t>Dynamic-constant access to updated material</a:t>
            </a:r>
          </a:p>
          <a:p>
            <a:r>
              <a:rPr lang="en-US" dirty="0" smtClean="0"/>
              <a:t>Digital –promotes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9735" y="762000"/>
            <a:ext cx="5014465" cy="5042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can iPads do for the instructional process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Learning can be diversified</a:t>
            </a:r>
          </a:p>
          <a:p>
            <a:r>
              <a:rPr lang="en-US" sz="3600" b="1" dirty="0" smtClean="0"/>
              <a:t>Student-centered learning</a:t>
            </a:r>
          </a:p>
          <a:p>
            <a:r>
              <a:rPr lang="en-US" sz="3600" b="1" dirty="0" smtClean="0"/>
              <a:t>Focused on persistent transfer-  will promote transfer of knowledge through viewing/observing and reading and production of a product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can the iPad do for the assessment process?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Less academic and more authentic </a:t>
            </a:r>
          </a:p>
          <a:p>
            <a:r>
              <a:rPr lang="en-US" dirty="0" smtClean="0"/>
              <a:t>Frequent data </a:t>
            </a:r>
          </a:p>
          <a:p>
            <a:r>
              <a:rPr lang="en-US" dirty="0" smtClean="0"/>
              <a:t>Project-based  assessments are abundant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th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1676400"/>
            <a:ext cx="3913238" cy="4306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iPads be integrated?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possibilities are limitless.</a:t>
            </a:r>
            <a:endParaRPr lang="en-US" dirty="0"/>
          </a:p>
        </p:txBody>
      </p:sp>
      <p:pic>
        <p:nvPicPr>
          <p:cNvPr id="5" name="Content Placeholder 4" descr="ipad_kids_20110425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81400" y="2208298"/>
            <a:ext cx="5105400" cy="41840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Teacher’s iPad Spectrum</a:t>
            </a:r>
            <a:endParaRPr lang="en-US" dirty="0"/>
          </a:p>
        </p:txBody>
      </p:sp>
      <p:pic>
        <p:nvPicPr>
          <p:cNvPr id="7" name="Content Placeholder 6" descr="teachersipad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0797" y="1600200"/>
            <a:ext cx="3391406" cy="4525963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Consume</a:t>
            </a:r>
          </a:p>
          <a:p>
            <a:r>
              <a:rPr lang="en-US" dirty="0" smtClean="0"/>
              <a:t>Collaborate</a:t>
            </a:r>
          </a:p>
          <a:p>
            <a:r>
              <a:rPr lang="en-US" dirty="0" smtClean="0"/>
              <a:t>Produce</a:t>
            </a:r>
          </a:p>
          <a:p>
            <a:r>
              <a:rPr lang="en-US" sz="1500" dirty="0" smtClean="0"/>
              <a:t>(Copies of The Teacher’s iPad Spectrum have been distributed) </a:t>
            </a:r>
            <a:r>
              <a:rPr lang="en-US" sz="1500" dirty="0" smtClean="0"/>
              <a:t>EdTech</a:t>
            </a:r>
            <a:r>
              <a:rPr lang="en-US" sz="1500" dirty="0" smtClean="0"/>
              <a:t> </a:t>
            </a:r>
            <a:r>
              <a:rPr lang="en-US" sz="1500" dirty="0"/>
              <a:t>Times Staff (2012, October 5). </a:t>
            </a:r>
            <a:r>
              <a:rPr lang="en-US" sz="1500" i="1" dirty="0"/>
              <a:t>The teachers iPad spectrum (</a:t>
            </a:r>
            <a:r>
              <a:rPr lang="en-US" sz="1500" i="1" dirty="0"/>
              <a:t>infographic</a:t>
            </a:r>
            <a:r>
              <a:rPr lang="en-US" sz="1500" i="1" dirty="0"/>
              <a:t>) | </a:t>
            </a:r>
            <a:r>
              <a:rPr lang="en-US" sz="1500" i="1" dirty="0"/>
              <a:t>EdTech</a:t>
            </a:r>
            <a:r>
              <a:rPr lang="en-US" sz="1500" i="1" dirty="0"/>
              <a:t> Times</a:t>
            </a:r>
            <a:r>
              <a:rPr lang="en-US" sz="1500" dirty="0"/>
              <a:t>. Retrieved May 10, 2013, from http://edtechtimes.com/2012/10/05/the-teachers-ipad-spectrum-infographic/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“Thousands of apps.  Endless potential” (Apple).</a:t>
            </a:r>
          </a:p>
          <a:p>
            <a:r>
              <a:rPr lang="en-US" dirty="0"/>
              <a:t>loaded with </a:t>
            </a:r>
            <a:r>
              <a:rPr lang="en-US" dirty="0" smtClean="0"/>
              <a:t>animation</a:t>
            </a:r>
          </a:p>
          <a:p>
            <a:r>
              <a:rPr lang="en-US" dirty="0" smtClean="0"/>
              <a:t>Interactive</a:t>
            </a:r>
          </a:p>
          <a:p>
            <a:r>
              <a:rPr lang="en-US" dirty="0" smtClean="0"/>
              <a:t>Engaging</a:t>
            </a:r>
          </a:p>
          <a:p>
            <a:r>
              <a:rPr lang="en-US" dirty="0" smtClean="0"/>
              <a:t>Increase Productivity and collaboration</a:t>
            </a:r>
          </a:p>
          <a:p>
            <a:r>
              <a:rPr lang="en-US" dirty="0" smtClean="0"/>
              <a:t>A great resource for classroom apps: http://teachthought.com/category/ipad-2/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ipad_kids_20110425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08298"/>
            <a:ext cx="4038600" cy="33097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72"/>
            <a:ext cx="9144000" cy="685552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bottom line is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bg1"/>
                </a:solidFill>
              </a:rPr>
              <a:t>Apps make the learning process more accessible for students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Apple (2013). </a:t>
            </a:r>
            <a:r>
              <a:rPr lang="en-US" sz="1600" i="1" dirty="0"/>
              <a:t>Apple - Education - Apps</a:t>
            </a:r>
            <a:r>
              <a:rPr lang="en-US" sz="1600" dirty="0"/>
              <a:t>. Retrieved May 10, 2013, from http://www.apple.com/education/apps/</a:t>
            </a:r>
            <a:endParaRPr lang="en-US" sz="1600" dirty="0" smtClean="0"/>
          </a:p>
          <a:p>
            <a:r>
              <a:rPr lang="en-US" sz="1600" dirty="0" smtClean="0"/>
              <a:t>EdTech</a:t>
            </a:r>
            <a:r>
              <a:rPr lang="en-US" sz="1600" dirty="0" smtClean="0"/>
              <a:t> Times Staff (2012, October 5). The teachers iPad spectrum (</a:t>
            </a:r>
            <a:r>
              <a:rPr lang="en-US" sz="1600" dirty="0" smtClean="0"/>
              <a:t>infographic</a:t>
            </a:r>
            <a:r>
              <a:rPr lang="en-US" sz="1600" dirty="0" smtClean="0"/>
              <a:t>) | </a:t>
            </a:r>
            <a:r>
              <a:rPr lang="en-US" sz="1600" dirty="0" smtClean="0"/>
              <a:t>EdTech</a:t>
            </a:r>
            <a:r>
              <a:rPr lang="en-US" sz="1600" dirty="0" smtClean="0"/>
              <a:t> Times. Retrieved May 10, 2013, from http://edtechtimes.com/2012/10/05/the-teachers-ipad-spectrum-infographic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176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iPads and The Power of Apps</vt:lpstr>
      <vt:lpstr>What can iPads do with the curriculum?</vt:lpstr>
      <vt:lpstr>What can iPads do for the instructional process</vt:lpstr>
      <vt:lpstr>What can the iPad do for the assessment process?</vt:lpstr>
      <vt:lpstr>How can iPads be integrated?</vt:lpstr>
      <vt:lpstr>The Teacher’s iPad Spectrum</vt:lpstr>
      <vt:lpstr>Power of apps</vt:lpstr>
      <vt:lpstr>The bottom line is 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iPads and The Power of Apps</dc:title>
  <dc:creator>srueger</dc:creator>
  <cp:lastModifiedBy>srueger</cp:lastModifiedBy>
  <cp:revision>9</cp:revision>
  <dcterms:created xsi:type="dcterms:W3CDTF">2013-05-14T00:22:31Z</dcterms:created>
  <dcterms:modified xsi:type="dcterms:W3CDTF">2013-05-14T01:12:54Z</dcterms:modified>
</cp:coreProperties>
</file>